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3" r:id="rId5"/>
    <p:sldId id="268" r:id="rId6"/>
    <p:sldId id="270" r:id="rId7"/>
    <p:sldId id="266" r:id="rId8"/>
    <p:sldId id="257" r:id="rId9"/>
    <p:sldId id="267" r:id="rId10"/>
    <p:sldId id="269" r:id="rId11"/>
    <p:sldId id="258" r:id="rId12"/>
    <p:sldId id="261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122435-95ED-4B45-B96B-EC112FDC347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05264-E472-47D5-A9B2-936CDC3E89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 Building</a:t>
            </a:r>
            <a:br>
              <a:rPr lang="en-US" dirty="0" smtClean="0"/>
            </a:br>
            <a:r>
              <a:rPr lang="en-US" dirty="0" smtClean="0"/>
              <a:t>Coil Pottery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Studio in Ceramics</a:t>
            </a:r>
          </a:p>
          <a:p>
            <a:r>
              <a:rPr lang="en-US" dirty="0" smtClean="0"/>
              <a:t>Mrs. </a:t>
            </a:r>
            <a:r>
              <a:rPr lang="en-US" dirty="0" err="1" smtClean="0"/>
              <a:t>Pountain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56263" cy="1054250"/>
          </a:xfrm>
        </p:spPr>
        <p:txBody>
          <a:bodyPr/>
          <a:lstStyle/>
          <a:p>
            <a:r>
              <a:rPr lang="en-US" sz="4400" dirty="0" smtClean="0"/>
              <a:t>Jun Kaneko</a:t>
            </a:r>
            <a:endParaRPr lang="en-US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345"/>
            <a:ext cx="294602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5903"/>
            <a:ext cx="2325398" cy="346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8042"/>
            <a:ext cx="2328432" cy="335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0" y="3809999"/>
            <a:ext cx="2509713" cy="296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8042"/>
            <a:ext cx="1727787" cy="25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11" y="4728605"/>
            <a:ext cx="2228374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93" y="2362200"/>
            <a:ext cx="1612092" cy="217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9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905000"/>
            <a:ext cx="2467909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494087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Draw a definitive plan of action – With detail</a:t>
            </a:r>
          </a:p>
          <a:p>
            <a:pPr lvl="1"/>
            <a:r>
              <a:rPr lang="en-US" dirty="0" smtClean="0"/>
              <a:t>Exact height needs to be listed with inches marked (where stuff “changes”)</a:t>
            </a:r>
          </a:p>
          <a:p>
            <a:pPr lvl="1"/>
            <a:r>
              <a:rPr lang="en-US" dirty="0" smtClean="0"/>
              <a:t>Minimum </a:t>
            </a:r>
            <a:r>
              <a:rPr lang="en-US" dirty="0"/>
              <a:t>H</a:t>
            </a:r>
            <a:r>
              <a:rPr lang="en-US" dirty="0" smtClean="0"/>
              <a:t>eight </a:t>
            </a:r>
            <a:r>
              <a:rPr lang="en-US" dirty="0"/>
              <a:t>6</a:t>
            </a:r>
            <a:r>
              <a:rPr lang="en-US" dirty="0" smtClean="0"/>
              <a:t> inches - Maximum Height 10 in.</a:t>
            </a:r>
          </a:p>
          <a:p>
            <a:pPr lvl="1"/>
            <a:r>
              <a:rPr lang="en-US" dirty="0" smtClean="0"/>
              <a:t>Template – Use Cardboard or Oak tag</a:t>
            </a:r>
          </a:p>
          <a:p>
            <a:pPr lvl="1"/>
            <a:r>
              <a:rPr lang="en-US" dirty="0" smtClean="0"/>
              <a:t>Creative Finish -  Create pattern with texture (or </a:t>
            </a:r>
            <a:r>
              <a:rPr lang="en-US" dirty="0" err="1" smtClean="0"/>
              <a:t>sgraffito</a:t>
            </a:r>
            <a:r>
              <a:rPr lang="en-US" dirty="0" smtClean="0"/>
              <a:t>) or decoration with glaze/underglaze  </a:t>
            </a:r>
          </a:p>
          <a:p>
            <a:pPr lvl="1"/>
            <a:r>
              <a:rPr lang="en-US" dirty="0" smtClean="0"/>
              <a:t>Use a </a:t>
            </a:r>
            <a:r>
              <a:rPr lang="en-US" dirty="0" err="1" smtClean="0"/>
              <a:t>puki</a:t>
            </a:r>
            <a:r>
              <a:rPr lang="en-US" dirty="0" smtClean="0"/>
              <a:t> to get started</a:t>
            </a:r>
          </a:p>
          <a:p>
            <a:pPr lvl="1"/>
            <a:r>
              <a:rPr lang="en-US" dirty="0" smtClean="0"/>
              <a:t>Handles and Spouts are optional – I will give information on how to do these later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Assignment – Create a large pot using the coil method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47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3"/>
          <a:stretch/>
        </p:blipFill>
        <p:spPr>
          <a:xfrm>
            <a:off x="152401" y="152401"/>
            <a:ext cx="2747818" cy="304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0"/>
          <a:stretch/>
        </p:blipFill>
        <p:spPr>
          <a:xfrm>
            <a:off x="4114800" y="115455"/>
            <a:ext cx="2677742" cy="3078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3124200" cy="323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799"/>
            <a:ext cx="3886200" cy="30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971800"/>
            <a:ext cx="2667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smtClean="0"/>
              <a:t>Prehistoric Britain</a:t>
            </a:r>
          </a:p>
        </p:txBody>
      </p:sp>
      <p:pic>
        <p:nvPicPr>
          <p:cNvPr id="12291" name="Picture 5" descr="ch122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562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British bowl(2)more deco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3962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ch126a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1148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5111750" y="3200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Arial" charset="0"/>
              </a:rPr>
              <a:t>Prehistoric Britain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433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Prehistoric Egyptian 4000 B.C.</a:t>
            </a:r>
          </a:p>
        </p:txBody>
      </p:sp>
      <p:pic>
        <p:nvPicPr>
          <p:cNvPr id="12296" name="Picture 19" descr="Basket patterned brushwork on Hacilar bowl c.5000 B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3909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20"/>
          <p:cNvSpPr txBox="1">
            <a:spLocks noChangeArrowheads="1"/>
          </p:cNvSpPr>
          <p:nvPr/>
        </p:nvSpPr>
        <p:spPr bwMode="auto">
          <a:xfrm>
            <a:off x="4762500" y="6172200"/>
            <a:ext cx="392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western Turkey c.5000 BC.</a:t>
            </a:r>
            <a:r>
              <a:rPr lang="en-US" altLang="en-US" sz="18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2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42343"/>
            <a:ext cx="2382639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Coil Pots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83902"/>
            <a:ext cx="1423416" cy="2178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36099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2770187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17350"/>
            <a:ext cx="7756263" cy="1054250"/>
          </a:xfrm>
        </p:spPr>
        <p:txBody>
          <a:bodyPr/>
          <a:lstStyle/>
          <a:p>
            <a:r>
              <a:rPr lang="en-US" dirty="0" smtClean="0"/>
              <a:t>Greek Coil Pots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3326690" cy="3308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71600"/>
            <a:ext cx="2057400" cy="2247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36531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6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70252"/>
            <a:ext cx="2226000" cy="23957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Coil Pots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4001686" cy="42862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95" y="2438400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Navajo Coil Pots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6000"/>
            <a:ext cx="3393480" cy="3878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052" y="2286000"/>
            <a:ext cx="2908697" cy="38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3429000" cy="26550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Hopi Coil Pots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41947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3962400"/>
            <a:ext cx="3276600" cy="27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787153" cy="3877815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://www.youtube.com/watch?v=7AhX1MhvAG8#t=98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Maria Martinez – uses traditional Pueblo pottery styles and techniques to create pieces which reflect the Pueblo people’s legacy of fine artwork and crafts.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51376"/>
            <a:ext cx="3004452" cy="395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93296"/>
            <a:ext cx="2286000" cy="29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2" y="3810000"/>
            <a:ext cx="291817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sz="4000" b="1" dirty="0" smtClean="0"/>
              <a:t>Contemporary Coil Artist</a:t>
            </a:r>
            <a:br>
              <a:rPr lang="en-US" sz="4000" b="1" dirty="0" smtClean="0"/>
            </a:br>
            <a:r>
              <a:rPr lang="en-US" sz="4000" b="1" dirty="0" smtClean="0"/>
              <a:t>David </a:t>
            </a:r>
            <a:r>
              <a:rPr lang="en-US" sz="4000" b="1" dirty="0"/>
              <a:t>Roberts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7" y="1524000"/>
            <a:ext cx="21431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245992" cy="48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5909"/>
            <a:ext cx="29895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4800600"/>
            <a:ext cx="13144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841</TotalTime>
  <Words>160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Wingdings</vt:lpstr>
      <vt:lpstr>Hardcover</vt:lpstr>
      <vt:lpstr>Hand Building Coil Pottery</vt:lpstr>
      <vt:lpstr>Prehistoric Britain</vt:lpstr>
      <vt:lpstr>Egyptian Coil Pots</vt:lpstr>
      <vt:lpstr>Greek Coil Pots</vt:lpstr>
      <vt:lpstr>Chinese Coil Pots</vt:lpstr>
      <vt:lpstr>Navajo Coil Pots</vt:lpstr>
      <vt:lpstr>Hopi Coil Pots</vt:lpstr>
      <vt:lpstr>Maria Martinez – uses traditional Pueblo pottery styles and techniques to create pieces which reflect the Pueblo people’s legacy of fine artwork and crafts. </vt:lpstr>
      <vt:lpstr>Contemporary Coil Artist David Roberts</vt:lpstr>
      <vt:lpstr>Jun Kaneko</vt:lpstr>
      <vt:lpstr>PowerPoint Presentation</vt:lpstr>
      <vt:lpstr>Assignment – Create a large pot using the coil method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Building Coil Pottery</dc:title>
  <dc:creator>NPCSD</dc:creator>
  <cp:lastModifiedBy>Pountain, Laurene</cp:lastModifiedBy>
  <cp:revision>20</cp:revision>
  <dcterms:created xsi:type="dcterms:W3CDTF">2014-11-14T18:45:50Z</dcterms:created>
  <dcterms:modified xsi:type="dcterms:W3CDTF">2017-11-02T16:33:45Z</dcterms:modified>
</cp:coreProperties>
</file>